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2" r:id="rId5"/>
    <p:sldId id="264" r:id="rId6"/>
    <p:sldId id="263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50E62-5632-40FC-A565-4555F97E0894}" v="20" dt="2023-07-05T19:18:07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a Cordero" userId="95d8339d-a456-464b-9f9b-bf4497f889dd" providerId="ADAL" clId="{50950E62-5632-40FC-A565-4555F97E0894}"/>
    <pc:docChg chg="undo custSel addSld delSld modSld sldOrd">
      <pc:chgData name="Malia Cordero" userId="95d8339d-a456-464b-9f9b-bf4497f889dd" providerId="ADAL" clId="{50950E62-5632-40FC-A565-4555F97E0894}" dt="2023-07-05T19:18:20.979" v="906" actId="1076"/>
      <pc:docMkLst>
        <pc:docMk/>
      </pc:docMkLst>
      <pc:sldChg chg="addSp delSp modSp del mod ord">
        <pc:chgData name="Malia Cordero" userId="95d8339d-a456-464b-9f9b-bf4497f889dd" providerId="ADAL" clId="{50950E62-5632-40FC-A565-4555F97E0894}" dt="2023-07-05T19:10:28.729" v="737" actId="47"/>
        <pc:sldMkLst>
          <pc:docMk/>
          <pc:sldMk cId="874846383" sldId="256"/>
        </pc:sldMkLst>
        <pc:spChg chg="add mod">
          <ac:chgData name="Malia Cordero" userId="95d8339d-a456-464b-9f9b-bf4497f889dd" providerId="ADAL" clId="{50950E62-5632-40FC-A565-4555F97E0894}" dt="2023-07-05T19:02:34.690" v="430" actId="20577"/>
          <ac:spMkLst>
            <pc:docMk/>
            <pc:sldMk cId="874846383" sldId="256"/>
            <ac:spMk id="10" creationId="{1EC04AE8-46F3-0691-822A-5849BA2D24D6}"/>
          </ac:spMkLst>
        </pc:spChg>
        <pc:picChg chg="del">
          <ac:chgData name="Malia Cordero" userId="95d8339d-a456-464b-9f9b-bf4497f889dd" providerId="ADAL" clId="{50950E62-5632-40FC-A565-4555F97E0894}" dt="2023-07-05T19:01:29.708" v="329" actId="478"/>
          <ac:picMkLst>
            <pc:docMk/>
            <pc:sldMk cId="874846383" sldId="256"/>
            <ac:picMk id="5" creationId="{DE8F434F-A4A1-3232-5459-98B6A16D7BB5}"/>
          </ac:picMkLst>
        </pc:picChg>
        <pc:picChg chg="add mod">
          <ac:chgData name="Malia Cordero" userId="95d8339d-a456-464b-9f9b-bf4497f889dd" providerId="ADAL" clId="{50950E62-5632-40FC-A565-4555F97E0894}" dt="2023-07-05T19:01:56.393" v="331" actId="1076"/>
          <ac:picMkLst>
            <pc:docMk/>
            <pc:sldMk cId="874846383" sldId="256"/>
            <ac:picMk id="9" creationId="{E083965C-3C25-C3B7-E37E-999B473B3509}"/>
          </ac:picMkLst>
        </pc:picChg>
      </pc:sldChg>
      <pc:sldChg chg="addSp delSp modSp mod">
        <pc:chgData name="Malia Cordero" userId="95d8339d-a456-464b-9f9b-bf4497f889dd" providerId="ADAL" clId="{50950E62-5632-40FC-A565-4555F97E0894}" dt="2023-07-05T19:18:20.979" v="906" actId="1076"/>
        <pc:sldMkLst>
          <pc:docMk/>
          <pc:sldMk cId="3963886354" sldId="258"/>
        </pc:sldMkLst>
        <pc:spChg chg="mod">
          <ac:chgData name="Malia Cordero" userId="95d8339d-a456-464b-9f9b-bf4497f889dd" providerId="ADAL" clId="{50950E62-5632-40FC-A565-4555F97E0894}" dt="2023-07-05T19:18:20.979" v="906" actId="1076"/>
          <ac:spMkLst>
            <pc:docMk/>
            <pc:sldMk cId="3963886354" sldId="258"/>
            <ac:spMk id="4" creationId="{6FBE1B41-DF2A-F04A-1A0F-9015F31DE9AD}"/>
          </ac:spMkLst>
        </pc:spChg>
        <pc:spChg chg="add del mod">
          <ac:chgData name="Malia Cordero" userId="95d8339d-a456-464b-9f9b-bf4497f889dd" providerId="ADAL" clId="{50950E62-5632-40FC-A565-4555F97E0894}" dt="2023-07-05T18:52:32.642" v="45" actId="21"/>
          <ac:spMkLst>
            <pc:docMk/>
            <pc:sldMk cId="3963886354" sldId="258"/>
            <ac:spMk id="6" creationId="{503FE7EB-A7AF-18F8-E413-1BBADCFDB3CC}"/>
          </ac:spMkLst>
        </pc:spChg>
        <pc:spChg chg="add del mod">
          <ac:chgData name="Malia Cordero" userId="95d8339d-a456-464b-9f9b-bf4497f889dd" providerId="ADAL" clId="{50950E62-5632-40FC-A565-4555F97E0894}" dt="2023-07-05T18:52:34.594" v="47" actId="21"/>
          <ac:spMkLst>
            <pc:docMk/>
            <pc:sldMk cId="3963886354" sldId="258"/>
            <ac:spMk id="7" creationId="{66AB4BBA-0B21-0639-34DD-ACB769B4617F}"/>
          </ac:spMkLst>
        </pc:spChg>
        <pc:spChg chg="add mod">
          <ac:chgData name="Malia Cordero" userId="95d8339d-a456-464b-9f9b-bf4497f889dd" providerId="ADAL" clId="{50950E62-5632-40FC-A565-4555F97E0894}" dt="2023-07-05T19:18:18.910" v="905" actId="1076"/>
          <ac:spMkLst>
            <pc:docMk/>
            <pc:sldMk cId="3963886354" sldId="258"/>
            <ac:spMk id="13" creationId="{0A6D23DD-148E-FC20-F681-2A7335B726C9}"/>
          </ac:spMkLst>
        </pc:spChg>
        <pc:spChg chg="add mod">
          <ac:chgData name="Malia Cordero" userId="95d8339d-a456-464b-9f9b-bf4497f889dd" providerId="ADAL" clId="{50950E62-5632-40FC-A565-4555F97E0894}" dt="2023-07-05T18:58:22.623" v="284" actId="14100"/>
          <ac:spMkLst>
            <pc:docMk/>
            <pc:sldMk cId="3963886354" sldId="258"/>
            <ac:spMk id="14" creationId="{1703284A-11A9-D3B4-21DD-2C7188A40202}"/>
          </ac:spMkLst>
        </pc:spChg>
        <pc:picChg chg="add mod modCrop">
          <ac:chgData name="Malia Cordero" userId="95d8339d-a456-464b-9f9b-bf4497f889dd" providerId="ADAL" clId="{50950E62-5632-40FC-A565-4555F97E0894}" dt="2023-07-05T18:58:34.609" v="286" actId="732"/>
          <ac:picMkLst>
            <pc:docMk/>
            <pc:sldMk cId="3963886354" sldId="258"/>
            <ac:picMk id="9" creationId="{FA576C34-8ED9-D93F-EA80-62E1653D078E}"/>
          </ac:picMkLst>
        </pc:picChg>
        <pc:picChg chg="add del mod">
          <ac:chgData name="Malia Cordero" userId="95d8339d-a456-464b-9f9b-bf4497f889dd" providerId="ADAL" clId="{50950E62-5632-40FC-A565-4555F97E0894}" dt="2023-07-05T18:58:04.491" v="222" actId="478"/>
          <ac:picMkLst>
            <pc:docMk/>
            <pc:sldMk cId="3963886354" sldId="258"/>
            <ac:picMk id="11" creationId="{7EE68E7D-1FF7-A5A0-CC8B-66730AC9FA25}"/>
          </ac:picMkLst>
        </pc:picChg>
        <pc:picChg chg="add del">
          <ac:chgData name="Malia Cordero" userId="95d8339d-a456-464b-9f9b-bf4497f889dd" providerId="ADAL" clId="{50950E62-5632-40FC-A565-4555F97E0894}" dt="2023-07-05T18:57:55.883" v="219" actId="478"/>
          <ac:picMkLst>
            <pc:docMk/>
            <pc:sldMk cId="3963886354" sldId="258"/>
            <ac:picMk id="19" creationId="{F5C2AA34-21FC-863A-8448-0E4AA0BB6044}"/>
          </ac:picMkLst>
        </pc:picChg>
        <pc:picChg chg="add mod">
          <ac:chgData name="Malia Cordero" userId="95d8339d-a456-464b-9f9b-bf4497f889dd" providerId="ADAL" clId="{50950E62-5632-40FC-A565-4555F97E0894}" dt="2023-07-05T18:58:02.511" v="221" actId="1076"/>
          <ac:picMkLst>
            <pc:docMk/>
            <pc:sldMk cId="3963886354" sldId="258"/>
            <ac:picMk id="21" creationId="{35E9DF60-887C-3E0F-D0F0-170DE89F5CE4}"/>
          </ac:picMkLst>
        </pc:picChg>
        <pc:cxnChg chg="add mod">
          <ac:chgData name="Malia Cordero" userId="95d8339d-a456-464b-9f9b-bf4497f889dd" providerId="ADAL" clId="{50950E62-5632-40FC-A565-4555F97E0894}" dt="2023-07-05T18:58:26.606" v="285" actId="1076"/>
          <ac:cxnSpMkLst>
            <pc:docMk/>
            <pc:sldMk cId="3963886354" sldId="258"/>
            <ac:cxnSpMk id="16" creationId="{9540D951-3855-D237-4AFA-3AFFAB4B4CBC}"/>
          </ac:cxnSpMkLst>
        </pc:cxnChg>
      </pc:sldChg>
      <pc:sldChg chg="addSp delSp modSp new mod ord">
        <pc:chgData name="Malia Cordero" userId="95d8339d-a456-464b-9f9b-bf4497f889dd" providerId="ADAL" clId="{50950E62-5632-40FC-A565-4555F97E0894}" dt="2023-07-05T19:10:37.141" v="749" actId="20577"/>
        <pc:sldMkLst>
          <pc:docMk/>
          <pc:sldMk cId="2312704704" sldId="259"/>
        </pc:sldMkLst>
        <pc:spChg chg="del">
          <ac:chgData name="Malia Cordero" userId="95d8339d-a456-464b-9f9b-bf4497f889dd" providerId="ADAL" clId="{50950E62-5632-40FC-A565-4555F97E0894}" dt="2023-07-05T18:52:39.845" v="51"/>
          <ac:spMkLst>
            <pc:docMk/>
            <pc:sldMk cId="2312704704" sldId="259"/>
            <ac:spMk id="2" creationId="{99763A36-7560-32EC-FCB3-48BA1B0F8403}"/>
          </ac:spMkLst>
        </pc:spChg>
        <pc:spChg chg="del">
          <ac:chgData name="Malia Cordero" userId="95d8339d-a456-464b-9f9b-bf4497f889dd" providerId="ADAL" clId="{50950E62-5632-40FC-A565-4555F97E0894}" dt="2023-07-05T18:52:42.834" v="52" actId="478"/>
          <ac:spMkLst>
            <pc:docMk/>
            <pc:sldMk cId="2312704704" sldId="259"/>
            <ac:spMk id="3" creationId="{EE7E1DFA-9822-EF16-F98A-359C280855E8}"/>
          </ac:spMkLst>
        </pc:spChg>
        <pc:spChg chg="add del mod">
          <ac:chgData name="Malia Cordero" userId="95d8339d-a456-464b-9f9b-bf4497f889dd" providerId="ADAL" clId="{50950E62-5632-40FC-A565-4555F97E0894}" dt="2023-07-05T18:52:38.867" v="50" actId="21"/>
          <ac:spMkLst>
            <pc:docMk/>
            <pc:sldMk cId="2312704704" sldId="259"/>
            <ac:spMk id="4" creationId="{D278529C-D8F3-3048-E911-76DCAD7F1C0A}"/>
          </ac:spMkLst>
        </pc:spChg>
        <pc:spChg chg="add mod">
          <ac:chgData name="Malia Cordero" userId="95d8339d-a456-464b-9f9b-bf4497f889dd" providerId="ADAL" clId="{50950E62-5632-40FC-A565-4555F97E0894}" dt="2023-07-05T19:10:37.141" v="749" actId="20577"/>
          <ac:spMkLst>
            <pc:docMk/>
            <pc:sldMk cId="2312704704" sldId="259"/>
            <ac:spMk id="5" creationId="{99CFD105-A9D3-EDED-6B5A-160464ADB01A}"/>
          </ac:spMkLst>
        </pc:spChg>
        <pc:spChg chg="add mod">
          <ac:chgData name="Malia Cordero" userId="95d8339d-a456-464b-9f9b-bf4497f889dd" providerId="ADAL" clId="{50950E62-5632-40FC-A565-4555F97E0894}" dt="2023-07-05T18:54:53.235" v="108" actId="1076"/>
          <ac:spMkLst>
            <pc:docMk/>
            <pc:sldMk cId="2312704704" sldId="259"/>
            <ac:spMk id="8" creationId="{17432688-9412-7E58-729D-4281675F5E91}"/>
          </ac:spMkLst>
        </pc:spChg>
        <pc:spChg chg="add mod">
          <ac:chgData name="Malia Cordero" userId="95d8339d-a456-464b-9f9b-bf4497f889dd" providerId="ADAL" clId="{50950E62-5632-40FC-A565-4555F97E0894}" dt="2023-07-05T18:55:02.230" v="130" actId="20577"/>
          <ac:spMkLst>
            <pc:docMk/>
            <pc:sldMk cId="2312704704" sldId="259"/>
            <ac:spMk id="11" creationId="{8CEC7560-95B1-2F64-52E6-5D660F683B51}"/>
          </ac:spMkLst>
        </pc:spChg>
        <pc:spChg chg="add mod">
          <ac:chgData name="Malia Cordero" userId="95d8339d-a456-464b-9f9b-bf4497f889dd" providerId="ADAL" clId="{50950E62-5632-40FC-A565-4555F97E0894}" dt="2023-07-05T18:58:57.530" v="289"/>
          <ac:spMkLst>
            <pc:docMk/>
            <pc:sldMk cId="2312704704" sldId="259"/>
            <ac:spMk id="12" creationId="{52E6E2E8-F5FA-44F9-F9DD-E5103F37FB53}"/>
          </ac:spMkLst>
        </pc:spChg>
        <pc:picChg chg="add mod">
          <ac:chgData name="Malia Cordero" userId="95d8339d-a456-464b-9f9b-bf4497f889dd" providerId="ADAL" clId="{50950E62-5632-40FC-A565-4555F97E0894}" dt="2023-07-05T18:53:03.493" v="55" actId="14100"/>
          <ac:picMkLst>
            <pc:docMk/>
            <pc:sldMk cId="2312704704" sldId="259"/>
            <ac:picMk id="7" creationId="{21FF390E-60F7-73A5-3C55-5216FA08D7BD}"/>
          </ac:picMkLst>
        </pc:picChg>
        <pc:picChg chg="add mod modCrop">
          <ac:chgData name="Malia Cordero" userId="95d8339d-a456-464b-9f9b-bf4497f889dd" providerId="ADAL" clId="{50950E62-5632-40FC-A565-4555F97E0894}" dt="2023-07-05T18:54:51.289" v="107" actId="1076"/>
          <ac:picMkLst>
            <pc:docMk/>
            <pc:sldMk cId="2312704704" sldId="259"/>
            <ac:picMk id="10" creationId="{1E60EDBA-B0A9-69D8-0573-4AE8B1690748}"/>
          </ac:picMkLst>
        </pc:picChg>
      </pc:sldChg>
      <pc:sldChg chg="addSp delSp modSp new mod">
        <pc:chgData name="Malia Cordero" userId="95d8339d-a456-464b-9f9b-bf4497f889dd" providerId="ADAL" clId="{50950E62-5632-40FC-A565-4555F97E0894}" dt="2023-07-05T19:09:06.857" v="725" actId="1076"/>
        <pc:sldMkLst>
          <pc:docMk/>
          <pc:sldMk cId="1676540883" sldId="260"/>
        </pc:sldMkLst>
        <pc:spChg chg="del mod">
          <ac:chgData name="Malia Cordero" userId="95d8339d-a456-464b-9f9b-bf4497f889dd" providerId="ADAL" clId="{50950E62-5632-40FC-A565-4555F97E0894}" dt="2023-07-05T19:00:44.627" v="305" actId="478"/>
          <ac:spMkLst>
            <pc:docMk/>
            <pc:sldMk cId="1676540883" sldId="260"/>
            <ac:spMk id="2" creationId="{09ECAD00-9537-1A44-81EE-284CC59AE492}"/>
          </ac:spMkLst>
        </pc:spChg>
        <pc:spChg chg="mod">
          <ac:chgData name="Malia Cordero" userId="95d8339d-a456-464b-9f9b-bf4497f889dd" providerId="ADAL" clId="{50950E62-5632-40FC-A565-4555F97E0894}" dt="2023-07-05T19:09:04.780" v="724" actId="20577"/>
          <ac:spMkLst>
            <pc:docMk/>
            <pc:sldMk cId="1676540883" sldId="260"/>
            <ac:spMk id="3" creationId="{4DD54ED9-2CD5-0850-A6CD-CBFC4C27680A}"/>
          </ac:spMkLst>
        </pc:spChg>
        <pc:spChg chg="add mod">
          <ac:chgData name="Malia Cordero" userId="95d8339d-a456-464b-9f9b-bf4497f889dd" providerId="ADAL" clId="{50950E62-5632-40FC-A565-4555F97E0894}" dt="2023-07-05T19:00:40.433" v="303"/>
          <ac:spMkLst>
            <pc:docMk/>
            <pc:sldMk cId="1676540883" sldId="260"/>
            <ac:spMk id="4" creationId="{CECC8C9A-4DB7-5FEB-8EC2-400B4A35BDD0}"/>
          </ac:spMkLst>
        </pc:spChg>
        <pc:picChg chg="add mod">
          <ac:chgData name="Malia Cordero" userId="95d8339d-a456-464b-9f9b-bf4497f889dd" providerId="ADAL" clId="{50950E62-5632-40FC-A565-4555F97E0894}" dt="2023-07-05T19:09:06.857" v="725" actId="1076"/>
          <ac:picMkLst>
            <pc:docMk/>
            <pc:sldMk cId="1676540883" sldId="260"/>
            <ac:picMk id="6" creationId="{F8B5C89D-A4B2-5448-AC02-BB6C4F86DBAD}"/>
          </ac:picMkLst>
        </pc:picChg>
      </pc:sldChg>
      <pc:sldChg chg="new del">
        <pc:chgData name="Malia Cordero" userId="95d8339d-a456-464b-9f9b-bf4497f889dd" providerId="ADAL" clId="{50950E62-5632-40FC-A565-4555F97E0894}" dt="2023-07-05T18:55:56.693" v="132" actId="47"/>
        <pc:sldMkLst>
          <pc:docMk/>
          <pc:sldMk cId="1723191618" sldId="260"/>
        </pc:sldMkLst>
      </pc:sldChg>
      <pc:sldChg chg="addSp delSp modSp add mod">
        <pc:chgData name="Malia Cordero" userId="95d8339d-a456-464b-9f9b-bf4497f889dd" providerId="ADAL" clId="{50950E62-5632-40FC-A565-4555F97E0894}" dt="2023-07-05T19:05:18.778" v="450"/>
        <pc:sldMkLst>
          <pc:docMk/>
          <pc:sldMk cId="2595111635" sldId="261"/>
        </pc:sldMkLst>
        <pc:spChg chg="add mod">
          <ac:chgData name="Malia Cordero" userId="95d8339d-a456-464b-9f9b-bf4497f889dd" providerId="ADAL" clId="{50950E62-5632-40FC-A565-4555F97E0894}" dt="2023-07-05T19:05:16.972" v="448" actId="1076"/>
          <ac:spMkLst>
            <pc:docMk/>
            <pc:sldMk cId="2595111635" sldId="261"/>
            <ac:spMk id="3" creationId="{0D16211D-A1AD-73BF-38DC-5CA5CEE5674F}"/>
          </ac:spMkLst>
        </pc:spChg>
        <pc:spChg chg="add del mod">
          <ac:chgData name="Malia Cordero" userId="95d8339d-a456-464b-9f9b-bf4497f889dd" providerId="ADAL" clId="{50950E62-5632-40FC-A565-4555F97E0894}" dt="2023-07-05T19:05:18.778" v="450"/>
          <ac:spMkLst>
            <pc:docMk/>
            <pc:sldMk cId="2595111635" sldId="261"/>
            <ac:spMk id="4" creationId="{EF6CF0AA-0505-F8BD-80C0-5B8118D0B4F2}"/>
          </ac:spMkLst>
        </pc:spChg>
      </pc:sldChg>
      <pc:sldChg chg="addSp delSp modSp add mod">
        <pc:chgData name="Malia Cordero" userId="95d8339d-a456-464b-9f9b-bf4497f889dd" providerId="ADAL" clId="{50950E62-5632-40FC-A565-4555F97E0894}" dt="2023-07-05T19:05:23.274" v="462" actId="20577"/>
        <pc:sldMkLst>
          <pc:docMk/>
          <pc:sldMk cId="2963577785" sldId="262"/>
        </pc:sldMkLst>
        <pc:spChg chg="add mod">
          <ac:chgData name="Malia Cordero" userId="95d8339d-a456-464b-9f9b-bf4497f889dd" providerId="ADAL" clId="{50950E62-5632-40FC-A565-4555F97E0894}" dt="2023-07-05T19:05:23.274" v="462" actId="20577"/>
          <ac:spMkLst>
            <pc:docMk/>
            <pc:sldMk cId="2963577785" sldId="262"/>
            <ac:spMk id="5" creationId="{D7BB4748-47B8-DCFC-9C3D-7976DF05AC69}"/>
          </ac:spMkLst>
        </pc:spChg>
        <pc:picChg chg="add mod">
          <ac:chgData name="Malia Cordero" userId="95d8339d-a456-464b-9f9b-bf4497f889dd" providerId="ADAL" clId="{50950E62-5632-40FC-A565-4555F97E0894}" dt="2023-07-05T19:04:53.439" v="435" actId="1076"/>
          <ac:picMkLst>
            <pc:docMk/>
            <pc:sldMk cId="2963577785" sldId="262"/>
            <ac:picMk id="4" creationId="{DD6F03AD-3EEF-ED96-26DC-48C83CBDA005}"/>
          </ac:picMkLst>
        </pc:picChg>
        <pc:picChg chg="del">
          <ac:chgData name="Malia Cordero" userId="95d8339d-a456-464b-9f9b-bf4497f889dd" providerId="ADAL" clId="{50950E62-5632-40FC-A565-4555F97E0894}" dt="2023-07-05T19:04:32.729" v="433" actId="478"/>
          <ac:picMkLst>
            <pc:docMk/>
            <pc:sldMk cId="2963577785" sldId="262"/>
            <ac:picMk id="9" creationId="{E083965C-3C25-C3B7-E37E-999B473B3509}"/>
          </ac:picMkLst>
        </pc:picChg>
      </pc:sldChg>
      <pc:sldChg chg="addSp delSp modSp add mod">
        <pc:chgData name="Malia Cordero" userId="95d8339d-a456-464b-9f9b-bf4497f889dd" providerId="ADAL" clId="{50950E62-5632-40FC-A565-4555F97E0894}" dt="2023-07-05T19:06:00.246" v="476" actId="1076"/>
        <pc:sldMkLst>
          <pc:docMk/>
          <pc:sldMk cId="2941263002" sldId="263"/>
        </pc:sldMkLst>
        <pc:spChg chg="mod">
          <ac:chgData name="Malia Cordero" userId="95d8339d-a456-464b-9f9b-bf4497f889dd" providerId="ADAL" clId="{50950E62-5632-40FC-A565-4555F97E0894}" dt="2023-07-05T19:05:54.674" v="473" actId="20577"/>
          <ac:spMkLst>
            <pc:docMk/>
            <pc:sldMk cId="2941263002" sldId="263"/>
            <ac:spMk id="5" creationId="{D7BB4748-47B8-DCFC-9C3D-7976DF05AC69}"/>
          </ac:spMkLst>
        </pc:spChg>
        <pc:picChg chg="del">
          <ac:chgData name="Malia Cordero" userId="95d8339d-a456-464b-9f9b-bf4497f889dd" providerId="ADAL" clId="{50950E62-5632-40FC-A565-4555F97E0894}" dt="2023-07-05T19:05:56.639" v="474" actId="478"/>
          <ac:picMkLst>
            <pc:docMk/>
            <pc:sldMk cId="2941263002" sldId="263"/>
            <ac:picMk id="4" creationId="{DD6F03AD-3EEF-ED96-26DC-48C83CBDA005}"/>
          </ac:picMkLst>
        </pc:picChg>
        <pc:picChg chg="add mod">
          <ac:chgData name="Malia Cordero" userId="95d8339d-a456-464b-9f9b-bf4497f889dd" providerId="ADAL" clId="{50950E62-5632-40FC-A565-4555F97E0894}" dt="2023-07-05T19:06:00.246" v="476" actId="1076"/>
          <ac:picMkLst>
            <pc:docMk/>
            <pc:sldMk cId="2941263002" sldId="263"/>
            <ac:picMk id="6" creationId="{A1969EA3-F2EE-482A-0292-5A6FA7C34DF5}"/>
          </ac:picMkLst>
        </pc:picChg>
      </pc:sldChg>
      <pc:sldChg chg="addSp delSp modSp add mod ord">
        <pc:chgData name="Malia Cordero" userId="95d8339d-a456-464b-9f9b-bf4497f889dd" providerId="ADAL" clId="{50950E62-5632-40FC-A565-4555F97E0894}" dt="2023-07-05T19:17:26.375" v="880" actId="14100"/>
        <pc:sldMkLst>
          <pc:docMk/>
          <pc:sldMk cId="1295909715" sldId="264"/>
        </pc:sldMkLst>
        <pc:spChg chg="mod">
          <ac:chgData name="Malia Cordero" userId="95d8339d-a456-464b-9f9b-bf4497f889dd" providerId="ADAL" clId="{50950E62-5632-40FC-A565-4555F97E0894}" dt="2023-07-05T19:10:55.262" v="762" actId="20577"/>
          <ac:spMkLst>
            <pc:docMk/>
            <pc:sldMk cId="1295909715" sldId="264"/>
            <ac:spMk id="5" creationId="{99CFD105-A9D3-EDED-6B5A-160464ADB01A}"/>
          </ac:spMkLst>
        </pc:spChg>
        <pc:spChg chg="mod">
          <ac:chgData name="Malia Cordero" userId="95d8339d-a456-464b-9f9b-bf4497f889dd" providerId="ADAL" clId="{50950E62-5632-40FC-A565-4555F97E0894}" dt="2023-07-05T19:14:05.903" v="835" actId="1076"/>
          <ac:spMkLst>
            <pc:docMk/>
            <pc:sldMk cId="1295909715" sldId="264"/>
            <ac:spMk id="8" creationId="{17432688-9412-7E58-729D-4281675F5E91}"/>
          </ac:spMkLst>
        </pc:spChg>
        <pc:spChg chg="del">
          <ac:chgData name="Malia Cordero" userId="95d8339d-a456-464b-9f9b-bf4497f889dd" providerId="ADAL" clId="{50950E62-5632-40FC-A565-4555F97E0894}" dt="2023-07-05T19:11:48.425" v="764" actId="478"/>
          <ac:spMkLst>
            <pc:docMk/>
            <pc:sldMk cId="1295909715" sldId="264"/>
            <ac:spMk id="11" creationId="{8CEC7560-95B1-2F64-52E6-5D660F683B51}"/>
          </ac:spMkLst>
        </pc:spChg>
        <pc:picChg chg="add mod">
          <ac:chgData name="Malia Cordero" userId="95d8339d-a456-464b-9f9b-bf4497f889dd" providerId="ADAL" clId="{50950E62-5632-40FC-A565-4555F97E0894}" dt="2023-07-05T19:14:01.487" v="834" actId="1076"/>
          <ac:picMkLst>
            <pc:docMk/>
            <pc:sldMk cId="1295909715" sldId="264"/>
            <ac:picMk id="3" creationId="{3D219C63-7667-68A4-2559-B499810FFC1C}"/>
          </ac:picMkLst>
        </pc:picChg>
        <pc:picChg chg="del">
          <ac:chgData name="Malia Cordero" userId="95d8339d-a456-464b-9f9b-bf4497f889dd" providerId="ADAL" clId="{50950E62-5632-40FC-A565-4555F97E0894}" dt="2023-07-05T19:11:49.752" v="765" actId="478"/>
          <ac:picMkLst>
            <pc:docMk/>
            <pc:sldMk cId="1295909715" sldId="264"/>
            <ac:picMk id="7" creationId="{21FF390E-60F7-73A5-3C55-5216FA08D7BD}"/>
          </ac:picMkLst>
        </pc:picChg>
        <pc:picChg chg="del">
          <ac:chgData name="Malia Cordero" userId="95d8339d-a456-464b-9f9b-bf4497f889dd" providerId="ADAL" clId="{50950E62-5632-40FC-A565-4555F97E0894}" dt="2023-07-05T19:11:46.735" v="763" actId="478"/>
          <ac:picMkLst>
            <pc:docMk/>
            <pc:sldMk cId="1295909715" sldId="264"/>
            <ac:picMk id="10" creationId="{1E60EDBA-B0A9-69D8-0573-4AE8B1690748}"/>
          </ac:picMkLst>
        </pc:picChg>
        <pc:cxnChg chg="add mod">
          <ac:chgData name="Malia Cordero" userId="95d8339d-a456-464b-9f9b-bf4497f889dd" providerId="ADAL" clId="{50950E62-5632-40FC-A565-4555F97E0894}" dt="2023-07-05T19:17:15.350" v="876" actId="14100"/>
          <ac:cxnSpMkLst>
            <pc:docMk/>
            <pc:sldMk cId="1295909715" sldId="264"/>
            <ac:cxnSpMk id="4" creationId="{5075BF87-C2B0-3130-2196-273B6F4FE143}"/>
          </ac:cxnSpMkLst>
        </pc:cxnChg>
        <pc:cxnChg chg="add mod">
          <ac:chgData name="Malia Cordero" userId="95d8339d-a456-464b-9f9b-bf4497f889dd" providerId="ADAL" clId="{50950E62-5632-40FC-A565-4555F97E0894}" dt="2023-07-05T19:17:26.375" v="880" actId="14100"/>
          <ac:cxnSpMkLst>
            <pc:docMk/>
            <pc:sldMk cId="1295909715" sldId="264"/>
            <ac:cxnSpMk id="9" creationId="{3D0DFDA9-F4C3-9523-BB68-B9115608A158}"/>
          </ac:cxnSpMkLst>
        </pc:cxnChg>
      </pc:sldChg>
      <pc:sldChg chg="addSp delSp modSp add mod">
        <pc:chgData name="Malia Cordero" userId="95d8339d-a456-464b-9f9b-bf4497f889dd" providerId="ADAL" clId="{50950E62-5632-40FC-A565-4555F97E0894}" dt="2023-07-05T19:17:02.497" v="873" actId="14100"/>
        <pc:sldMkLst>
          <pc:docMk/>
          <pc:sldMk cId="1811340796" sldId="265"/>
        </pc:sldMkLst>
        <pc:spChg chg="mod">
          <ac:chgData name="Malia Cordero" userId="95d8339d-a456-464b-9f9b-bf4497f889dd" providerId="ADAL" clId="{50950E62-5632-40FC-A565-4555F97E0894}" dt="2023-07-05T19:15:35.519" v="845" actId="20577"/>
          <ac:spMkLst>
            <pc:docMk/>
            <pc:sldMk cId="1811340796" sldId="265"/>
            <ac:spMk id="5" creationId="{99CFD105-A9D3-EDED-6B5A-160464ADB01A}"/>
          </ac:spMkLst>
        </pc:spChg>
        <pc:spChg chg="mod">
          <ac:chgData name="Malia Cordero" userId="95d8339d-a456-464b-9f9b-bf4497f889dd" providerId="ADAL" clId="{50950E62-5632-40FC-A565-4555F97E0894}" dt="2023-07-05T19:16:43.216" v="868" actId="1076"/>
          <ac:spMkLst>
            <pc:docMk/>
            <pc:sldMk cId="1811340796" sldId="265"/>
            <ac:spMk id="8" creationId="{17432688-9412-7E58-729D-4281675F5E91}"/>
          </ac:spMkLst>
        </pc:spChg>
        <pc:picChg chg="del">
          <ac:chgData name="Malia Cordero" userId="95d8339d-a456-464b-9f9b-bf4497f889dd" providerId="ADAL" clId="{50950E62-5632-40FC-A565-4555F97E0894}" dt="2023-07-05T19:16:09.353" v="846" actId="478"/>
          <ac:picMkLst>
            <pc:docMk/>
            <pc:sldMk cId="1811340796" sldId="265"/>
            <ac:picMk id="3" creationId="{3D219C63-7667-68A4-2559-B499810FFC1C}"/>
          </ac:picMkLst>
        </pc:picChg>
        <pc:picChg chg="add mod">
          <ac:chgData name="Malia Cordero" userId="95d8339d-a456-464b-9f9b-bf4497f889dd" providerId="ADAL" clId="{50950E62-5632-40FC-A565-4555F97E0894}" dt="2023-07-05T19:16:40.883" v="867" actId="1076"/>
          <ac:picMkLst>
            <pc:docMk/>
            <pc:sldMk cId="1811340796" sldId="265"/>
            <ac:picMk id="4" creationId="{2BD823F8-AD1C-4EE9-098D-BEA37315D8E5}"/>
          </ac:picMkLst>
        </pc:picChg>
        <pc:cxnChg chg="add mod">
          <ac:chgData name="Malia Cordero" userId="95d8339d-a456-464b-9f9b-bf4497f889dd" providerId="ADAL" clId="{50950E62-5632-40FC-A565-4555F97E0894}" dt="2023-07-05T19:17:02.497" v="873" actId="14100"/>
          <ac:cxnSpMkLst>
            <pc:docMk/>
            <pc:sldMk cId="1811340796" sldId="265"/>
            <ac:cxnSpMk id="7" creationId="{A86DD58B-5E80-0E41-B8C3-15E1D056158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8840-410A-23E3-8DE0-BD8A77981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8B8D3-3F2C-8649-687C-D9D1297E8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3516B-3B2A-88AD-036C-89DE416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11CC0-61C3-05EF-E461-39A9467F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1260E-05D4-8EFA-8133-55DAC16F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6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AFB6-4339-DA1A-CFD3-1282C3EB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ED144-EA1E-88E4-217D-45A686B9D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5745-F8BD-7741-D946-30D4DA1E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1A17-B4F4-4D75-AC98-97E2DE6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7DA4-EA5E-BB3A-DC04-859B0BA8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3E073-FCDD-43B7-AA6F-6D54DD72F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0CCD6-2DF0-DA95-04C5-2A2D327BF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8694-2F33-8E51-F746-CF311A26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DD20-DDDC-4D45-C428-A267E9AF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544E-EE2A-BF3C-C241-52C02F16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CBDD-3E2B-9315-4538-F6B26140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DCA1A-4A9F-0A3C-2D89-7EF4B6F7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33D5-C8F2-FB4B-0239-FB3A85B6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D37A3-8FF2-B283-56E7-48522CD3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A18D-1FA8-BBB7-602F-F81C79EE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178C-E549-7BAE-9CD8-1811B986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464C0-BE5C-629C-7404-E1A0B385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1B5C-74CF-BEAB-FAD4-82672FDF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A8C77-7A76-0A94-DC3A-8AEB714A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EDC8-8B4C-1A22-94B4-25515073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5AC5-3724-5F38-0EDE-ECCD6438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66CD2-31F7-B5C1-AC80-F33A0AEA2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E2F4A-AFCC-2635-9F05-FADBCF437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ECC9B-DC29-B319-C4A1-5B86A85B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44D6E-F852-6BF3-3C2A-EE8EB586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A382A-F7D4-F5EA-916C-9A45F7AB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C63F-5223-FC8D-0BAB-E619DBDD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52B25-5464-DDD3-934C-C99068155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E505A-1041-57F1-C555-B94E21793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24249-2041-1F87-5408-1F325EBC8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A29B6-398B-08C6-A2D0-D34F8EAE3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E642E-E44C-9B01-C925-E64F5E40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5650C-EAF9-35F0-5812-88BEBE33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9838C-BD58-B6F4-BE35-E48CEEE5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1F56-B6CC-4B77-D067-9D6EF340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82066-3166-103A-89F9-3C1502F9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B3225-DA91-8D26-A45E-45BF08B2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D9A37-7764-1FBA-BCE6-7E79F88F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0AACF-64EB-F36B-04A9-A7452816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2CB9D-D369-65FA-A0F8-7FE27C6F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E1D6-8B3C-F230-A41E-0D79107B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905F-04C3-9647-6EB7-35C2BD4C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33630-DDBD-C290-1F41-F0044C5A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1D04E-B692-4BB6-A29B-B14343890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50C19-56BF-071A-2189-E0C71AC7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18753-5FCC-988E-D375-E71408C7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EA5E9-60C6-59BD-CFB3-1D450C86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60FF-D027-8AAF-3C39-C6329650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18282-0CA1-B762-E960-D8A62F64D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B5ECA-BFCB-84FC-52DE-A32B1B862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E01C4-D8ED-ED6E-C445-7285ADB7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7BDC-4A33-3EDE-4BE9-2701BEF6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EE915-3EE1-53C2-A94D-B4316022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4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EDF14-177C-34A9-871B-1E683D26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95DB0-7B16-FD22-3BE4-F04907487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1C990-196E-91B7-A0DC-60DA81F9E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C91B-F0B5-4A8D-AFB0-A19F218A3C0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367BC-3DAF-3523-0E37-087EFF841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F5CDF-6A69-3590-0948-5212B9EE9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D63C-7215-4CCA-86AB-7FC0424B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oadfloodresilience.vermont.gov/#/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vtrans.vermont.gov/planning/transportation-resilien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24CD-754D-8AEE-809A-04502187C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91" y="175595"/>
            <a:ext cx="11819766" cy="77926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VTrans</a:t>
            </a:r>
            <a:r>
              <a:rPr lang="en-US" sz="3600" dirty="0"/>
              <a:t> Transportation Flood Resilience Planning Tool (TRPT)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E1B41-DF2A-F04A-1A0F-9015F31DE9AD}"/>
              </a:ext>
            </a:extLst>
          </p:cNvPr>
          <p:cNvSpPr txBox="1"/>
          <p:nvPr/>
        </p:nvSpPr>
        <p:spPr>
          <a:xfrm>
            <a:off x="437852" y="2092128"/>
            <a:ext cx="10226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 segment resilience is rated Low, Medium, or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Rating is based on </a:t>
            </a:r>
            <a:r>
              <a:rPr lang="en-US" b="1" dirty="0"/>
              <a:t>Criticality </a:t>
            </a:r>
            <a:r>
              <a:rPr lang="en-US" dirty="0"/>
              <a:t>and </a:t>
            </a:r>
            <a:r>
              <a:rPr lang="en-US" b="1" dirty="0"/>
              <a:t>Vulnerability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Criticality: </a:t>
            </a:r>
            <a:r>
              <a:rPr lang="en-US" dirty="0"/>
              <a:t>impact on local and regional travel, importance of a road for local use and for critical facility access (i.e. hospitals)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Vulnerability: </a:t>
            </a:r>
            <a:r>
              <a:rPr lang="en-US" dirty="0"/>
              <a:t>damage impact from flood (i.e. inundation, erosion, or deposition) on roads, bridges, and culverts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76C34-8ED9-D93F-EA80-62E1653D0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4"/>
          <a:stretch/>
        </p:blipFill>
        <p:spPr>
          <a:xfrm>
            <a:off x="1755972" y="4497285"/>
            <a:ext cx="893231" cy="8445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6D23DD-148E-FC20-F681-2A7335B726C9}"/>
              </a:ext>
            </a:extLst>
          </p:cNvPr>
          <p:cNvSpPr txBox="1"/>
          <p:nvPr/>
        </p:nvSpPr>
        <p:spPr>
          <a:xfrm>
            <a:off x="105195" y="1037624"/>
            <a:ext cx="108918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Link to online tool: </a:t>
            </a:r>
            <a:r>
              <a:rPr lang="en-US" sz="2400" b="1" dirty="0">
                <a:hlinkClick r:id="rId3"/>
              </a:rPr>
              <a:t>https://roadfloodresilience.vermont.gov/#/map</a:t>
            </a:r>
            <a:endParaRPr lang="en-US" sz="2400" b="1" dirty="0"/>
          </a:p>
          <a:p>
            <a:pPr lvl="1"/>
            <a:r>
              <a:rPr lang="en-US" sz="2000" i="1" dirty="0"/>
              <a:t>Additional info: </a:t>
            </a:r>
            <a:r>
              <a:rPr lang="en-US" sz="2000" i="1" dirty="0">
                <a:hlinkClick r:id="rId4"/>
              </a:rPr>
              <a:t>https://vtrans.vermont.gov/planning/transportation-resilience</a:t>
            </a:r>
            <a:r>
              <a:rPr lang="en-US" sz="2000" i="1" dirty="0"/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3284A-11A9-D3B4-21DD-2C7188A40202}"/>
              </a:ext>
            </a:extLst>
          </p:cNvPr>
          <p:cNvSpPr txBox="1"/>
          <p:nvPr/>
        </p:nvSpPr>
        <p:spPr>
          <a:xfrm>
            <a:off x="1658551" y="5438711"/>
            <a:ext cx="275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</a:t>
            </a:r>
          </a:p>
          <a:p>
            <a:endParaRPr lang="en-US" dirty="0"/>
          </a:p>
          <a:p>
            <a:r>
              <a:rPr lang="en-US" dirty="0"/>
              <a:t>Then apply Filter to view Weathersfield roads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40D951-3855-D237-4AFA-3AFFAB4B4CBC}"/>
              </a:ext>
            </a:extLst>
          </p:cNvPr>
          <p:cNvCxnSpPr>
            <a:cxnSpLocks/>
          </p:cNvCxnSpPr>
          <p:nvPr/>
        </p:nvCxnSpPr>
        <p:spPr>
          <a:xfrm flipV="1">
            <a:off x="2754398" y="4911111"/>
            <a:ext cx="165576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5E9DF60-887C-3E0F-D0F0-170DE89F5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118" y="3985685"/>
            <a:ext cx="1676486" cy="24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24CD-754D-8AEE-809A-04502187C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91" y="175595"/>
            <a:ext cx="11819766" cy="77926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VTrans</a:t>
            </a:r>
            <a:r>
              <a:rPr lang="en-US" sz="3600" dirty="0"/>
              <a:t> Transportation Flood Resilience Planning Tool (TRPT)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83965C-3C25-C3B7-E37E-999B473B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76" y="954860"/>
            <a:ext cx="5797848" cy="5867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C04AE8-46F3-0691-822A-5849BA2D24D6}"/>
              </a:ext>
            </a:extLst>
          </p:cNvPr>
          <p:cNvSpPr txBox="1"/>
          <p:nvPr/>
        </p:nvSpPr>
        <p:spPr>
          <a:xfrm>
            <a:off x="9138087" y="5482076"/>
            <a:ext cx="275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*Based on 100-year flood. Settings can be adjusted to show 50-year and 10-year scenarios.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6211D-A1AD-73BF-38DC-5CA5CEE5674F}"/>
              </a:ext>
            </a:extLst>
          </p:cNvPr>
          <p:cNvSpPr txBox="1"/>
          <p:nvPr/>
        </p:nvSpPr>
        <p:spPr>
          <a:xfrm>
            <a:off x="885753" y="3136612"/>
            <a:ext cx="275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ROADS</a:t>
            </a:r>
          </a:p>
        </p:txBody>
      </p:sp>
    </p:spTree>
    <p:extLst>
      <p:ext uri="{BB962C8B-B14F-4D97-AF65-F5344CB8AC3E}">
        <p14:creationId xmlns:p14="http://schemas.microsoft.com/office/powerpoint/2010/main" val="259511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CFD105-A9D3-EDED-6B5A-160464ADB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0061" y="954860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Road Segments with High Criticality and High Vulnerability: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F390E-60F7-73A5-3C55-5216FA08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14" y="2198995"/>
            <a:ext cx="2969993" cy="4027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432688-9412-7E58-729D-4281675F5E91}"/>
              </a:ext>
            </a:extLst>
          </p:cNvPr>
          <p:cNvSpPr txBox="1"/>
          <p:nvPr/>
        </p:nvSpPr>
        <p:spPr>
          <a:xfrm>
            <a:off x="1755228" y="1829663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Rt-106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60EDBA-B0A9-69D8-0573-4AE8B1690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91"/>
          <a:stretch/>
        </p:blipFill>
        <p:spPr>
          <a:xfrm>
            <a:off x="4209682" y="3008153"/>
            <a:ext cx="5911781" cy="32183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EC7560-95B1-2F64-52E6-5D660F683B51}"/>
              </a:ext>
            </a:extLst>
          </p:cNvPr>
          <p:cNvSpPr txBox="1"/>
          <p:nvPr/>
        </p:nvSpPr>
        <p:spPr>
          <a:xfrm>
            <a:off x="6605752" y="2649768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Rt-131 &amp; Thrasher Rd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E6E2E8-F5FA-44F9-F9DD-E5103F37FB53}"/>
              </a:ext>
            </a:extLst>
          </p:cNvPr>
          <p:cNvSpPr txBox="1">
            <a:spLocks/>
          </p:cNvSpPr>
          <p:nvPr/>
        </p:nvSpPr>
        <p:spPr>
          <a:xfrm>
            <a:off x="213091" y="175595"/>
            <a:ext cx="11819766" cy="77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VTrans</a:t>
            </a:r>
            <a:r>
              <a:rPr lang="en-US" sz="3600" dirty="0"/>
              <a:t> Transportation Flood Resilience Planning Tool (TRPT)</a:t>
            </a:r>
          </a:p>
        </p:txBody>
      </p:sp>
    </p:spTree>
    <p:extLst>
      <p:ext uri="{BB962C8B-B14F-4D97-AF65-F5344CB8AC3E}">
        <p14:creationId xmlns:p14="http://schemas.microsoft.com/office/powerpoint/2010/main" val="231270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24CD-754D-8AEE-809A-04502187C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91" y="175595"/>
            <a:ext cx="11819766" cy="77926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VTrans</a:t>
            </a:r>
            <a:r>
              <a:rPr lang="en-US" sz="3600" dirty="0"/>
              <a:t> Transportation Flood Resilience Planning Tool (TRPT)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04AE8-46F3-0691-822A-5849BA2D24D6}"/>
              </a:ext>
            </a:extLst>
          </p:cNvPr>
          <p:cNvSpPr txBox="1"/>
          <p:nvPr/>
        </p:nvSpPr>
        <p:spPr>
          <a:xfrm>
            <a:off x="9138087" y="5482076"/>
            <a:ext cx="275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*Based on 100-year flood. Settings can be adjusted to show 50-year and 10-year scenarios.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F03AD-3EEF-ED96-26DC-48C83CBD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30" y="954860"/>
            <a:ext cx="6007409" cy="583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BB4748-47B8-DCFC-9C3D-7976DF05AC69}"/>
              </a:ext>
            </a:extLst>
          </p:cNvPr>
          <p:cNvSpPr txBox="1"/>
          <p:nvPr/>
        </p:nvSpPr>
        <p:spPr>
          <a:xfrm>
            <a:off x="885753" y="3136612"/>
            <a:ext cx="275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BRIDGES</a:t>
            </a:r>
          </a:p>
        </p:txBody>
      </p:sp>
    </p:spTree>
    <p:extLst>
      <p:ext uri="{BB962C8B-B14F-4D97-AF65-F5344CB8AC3E}">
        <p14:creationId xmlns:p14="http://schemas.microsoft.com/office/powerpoint/2010/main" val="296357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CFD105-A9D3-EDED-6B5A-160464ADB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0061" y="954860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Bridges with High Criticality and High Vulnerability: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32688-9412-7E58-729D-4281675F5E91}"/>
              </a:ext>
            </a:extLst>
          </p:cNvPr>
          <p:cNvSpPr txBox="1"/>
          <p:nvPr/>
        </p:nvSpPr>
        <p:spPr>
          <a:xfrm>
            <a:off x="2936664" y="1690829"/>
            <a:ext cx="705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Rt-106 (? Tributary ?) and Rt-131 (North Branch Black River)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E6E2E8-F5FA-44F9-F9DD-E5103F37FB53}"/>
              </a:ext>
            </a:extLst>
          </p:cNvPr>
          <p:cNvSpPr txBox="1">
            <a:spLocks/>
          </p:cNvSpPr>
          <p:nvPr/>
        </p:nvSpPr>
        <p:spPr>
          <a:xfrm>
            <a:off x="213091" y="175595"/>
            <a:ext cx="11819766" cy="77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VTrans</a:t>
            </a:r>
            <a:r>
              <a:rPr lang="en-US" sz="3600" dirty="0"/>
              <a:t> Transportation Flood Resilience Planning Tool (TRPT)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19C63-7667-68A4-2559-B499810F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60" y="2060161"/>
            <a:ext cx="5467202" cy="443757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75BF87-C2B0-3130-2196-273B6F4FE143}"/>
              </a:ext>
            </a:extLst>
          </p:cNvPr>
          <p:cNvCxnSpPr>
            <a:cxnSpLocks/>
          </p:cNvCxnSpPr>
          <p:nvPr/>
        </p:nvCxnSpPr>
        <p:spPr>
          <a:xfrm>
            <a:off x="3795165" y="2060161"/>
            <a:ext cx="995320" cy="107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0DFDA9-F4C3-9523-BB68-B9115608A158}"/>
              </a:ext>
            </a:extLst>
          </p:cNvPr>
          <p:cNvCxnSpPr>
            <a:cxnSpLocks/>
          </p:cNvCxnSpPr>
          <p:nvPr/>
        </p:nvCxnSpPr>
        <p:spPr>
          <a:xfrm>
            <a:off x="6096000" y="2060161"/>
            <a:ext cx="981088" cy="3507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0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24CD-754D-8AEE-809A-04502187C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91" y="175595"/>
            <a:ext cx="11819766" cy="77926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VTrans</a:t>
            </a:r>
            <a:r>
              <a:rPr lang="en-US" sz="3600" dirty="0"/>
              <a:t> Transportation Flood Resilience Planning Tool (TRPT)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04AE8-46F3-0691-822A-5849BA2D24D6}"/>
              </a:ext>
            </a:extLst>
          </p:cNvPr>
          <p:cNvSpPr txBox="1"/>
          <p:nvPr/>
        </p:nvSpPr>
        <p:spPr>
          <a:xfrm>
            <a:off x="9138087" y="5482076"/>
            <a:ext cx="275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*Based on 100-year flood. Settings can be adjusted to show 50-year and 10-year scenarios.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B4748-47B8-DCFC-9C3D-7976DF05AC69}"/>
              </a:ext>
            </a:extLst>
          </p:cNvPr>
          <p:cNvSpPr txBox="1"/>
          <p:nvPr/>
        </p:nvSpPr>
        <p:spPr>
          <a:xfrm>
            <a:off x="885753" y="3136612"/>
            <a:ext cx="275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CULVERTS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69EA3-F2EE-482A-0292-5A6FA7C3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14" y="954860"/>
            <a:ext cx="6064562" cy="58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CFD105-A9D3-EDED-6B5A-160464ADB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0061" y="954860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Culvert with High Criticality and High Vulnerability: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32688-9412-7E58-729D-4281675F5E91}"/>
              </a:ext>
            </a:extLst>
          </p:cNvPr>
          <p:cNvSpPr txBox="1"/>
          <p:nvPr/>
        </p:nvSpPr>
        <p:spPr>
          <a:xfrm>
            <a:off x="2069470" y="3448861"/>
            <a:ext cx="12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Rt-106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E6E2E8-F5FA-44F9-F9DD-E5103F37FB53}"/>
              </a:ext>
            </a:extLst>
          </p:cNvPr>
          <p:cNvSpPr txBox="1">
            <a:spLocks/>
          </p:cNvSpPr>
          <p:nvPr/>
        </p:nvSpPr>
        <p:spPr>
          <a:xfrm>
            <a:off x="213091" y="175595"/>
            <a:ext cx="11819766" cy="77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VTrans</a:t>
            </a:r>
            <a:r>
              <a:rPr lang="en-US" sz="3600" dirty="0"/>
              <a:t> Transportation Flood Resilience Planning Tool (TRPT)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823F8-AD1C-4EE9-098D-BEA37315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021" y="1559406"/>
            <a:ext cx="3377680" cy="521767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6DD58B-5E80-0E41-B8C3-15E1D056158F}"/>
              </a:ext>
            </a:extLst>
          </p:cNvPr>
          <p:cNvCxnSpPr>
            <a:cxnSpLocks/>
          </p:cNvCxnSpPr>
          <p:nvPr/>
        </p:nvCxnSpPr>
        <p:spPr>
          <a:xfrm>
            <a:off x="3220631" y="3599911"/>
            <a:ext cx="2508530" cy="1910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4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4ED9-2CD5-0850-A6CD-CBFC4C276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38" y="1073065"/>
            <a:ext cx="10515600" cy="4351338"/>
          </a:xfrm>
        </p:spPr>
        <p:txBody>
          <a:bodyPr/>
          <a:lstStyle/>
          <a:p>
            <a:r>
              <a:rPr lang="en-US" dirty="0"/>
              <a:t>For each road/bridge/culvert, the tool offers strategies for improving the structure; for example: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C8C9A-4DB7-5FEB-8EC2-400B4A35BDD0}"/>
              </a:ext>
            </a:extLst>
          </p:cNvPr>
          <p:cNvSpPr txBox="1">
            <a:spLocks/>
          </p:cNvSpPr>
          <p:nvPr/>
        </p:nvSpPr>
        <p:spPr>
          <a:xfrm>
            <a:off x="213091" y="175595"/>
            <a:ext cx="11819766" cy="77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VTrans Transportation Flood Resilience Planning Tool (TRPT)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5C89D-A4B2-5448-AC02-BB6C4F86D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30" y="1552364"/>
            <a:ext cx="2781957" cy="47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4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299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VTrans Transportation Flood Resilience Planning Tool (TRPT)</vt:lpstr>
      <vt:lpstr>VTrans Transportation Flood Resilience Planning Tool (TRPT)</vt:lpstr>
      <vt:lpstr>Road Segments with High Criticality and High Vulnerability: </vt:lpstr>
      <vt:lpstr>VTrans Transportation Flood Resilience Planning Tool (TRPT)</vt:lpstr>
      <vt:lpstr>Bridges with High Criticality and High Vulnerability: </vt:lpstr>
      <vt:lpstr>VTrans Transportation Flood Resilience Planning Tool (TRPT)</vt:lpstr>
      <vt:lpstr>Culvert with High Criticality and High Vulnerability: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VTrans Transportation Flood Resilience Planning Tool (TRPT)</dc:title>
  <dc:creator>Malia Cordero</dc:creator>
  <cp:lastModifiedBy>Malia Cordero</cp:lastModifiedBy>
  <cp:revision>1</cp:revision>
  <dcterms:created xsi:type="dcterms:W3CDTF">2023-07-05T18:40:57Z</dcterms:created>
  <dcterms:modified xsi:type="dcterms:W3CDTF">2023-07-05T19:18:22Z</dcterms:modified>
</cp:coreProperties>
</file>