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7" r:id="rId5"/>
    <p:sldId id="296" r:id="rId6"/>
    <p:sldId id="297" r:id="rId7"/>
    <p:sldId id="289" r:id="rId8"/>
    <p:sldId id="295" r:id="rId9"/>
    <p:sldId id="290" r:id="rId10"/>
    <p:sldId id="29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81C9E-B51E-484D-B3DA-DBD9B617F1B4}" v="1" dt="2022-07-20T11:45:20.705"/>
    <p1510:client id="{60268A66-E60A-4AB3-BBCE-AF3E49FFD44F}" v="52" dt="2023-02-01T20:41:41.256"/>
    <p1510:client id="{89889609-9835-44FD-BD80-DBB47116954A}" v="14" dt="2022-07-20T12:00:04.638"/>
    <p1510:client id="{A3A1FF85-EA68-48B2-82C3-E262A907B3B3}" v="2" dt="2023-02-01T20:35:24.788"/>
    <p1510:client id="{ABF51963-D26B-40AE-9832-B0E782ABAF4A}" v="3" dt="2022-07-20T14:45:26.279"/>
    <p1510:client id="{F9E4D08F-62ED-40D7-8545-412EB6EFD498}" v="72" dt="2022-11-09T22:14:29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70D336-A937-45E6-990A-E76B0D2B144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D7DC68-5F4D-4B6B-B18B-B50B45691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8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E801-56FF-436D-8B69-05548541F4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E801-56FF-436D-8B69-05548541F4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4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E801-56FF-436D-8B69-05548541F4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16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E801-56FF-436D-8B69-05548541F4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23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E801-56FF-436D-8B69-05548541F4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6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E801-56FF-436D-8B69-05548541F4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83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E801-56FF-436D-8B69-05548541F4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0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4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6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0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8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6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9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0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2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8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8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0091" y="2392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99083-0DDC-454C-897C-5145E75994C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F60E5-147A-41D0-9113-309620BFA4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2473"/>
            <a:ext cx="12192000" cy="23552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8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2363" y="90128"/>
            <a:ext cx="1126836" cy="112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2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cember_1969_nor%27east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Benedict@Vermont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1" y="239282"/>
            <a:ext cx="10515600" cy="1279126"/>
          </a:xfrm>
        </p:spPr>
        <p:txBody>
          <a:bodyPr>
            <a:normAutofit fontScale="90000"/>
          </a:bodyPr>
          <a:lstStyle/>
          <a:p>
            <a:pPr algn="ctr"/>
            <a:br>
              <a:rPr lang="en-US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32DD-B31B-474A-86A5-11CB5954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323" y="1815198"/>
            <a:ext cx="10515600" cy="4803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8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Binary Blizzard ’24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 Participant Briefing</a:t>
            </a:r>
          </a:p>
        </p:txBody>
      </p:sp>
    </p:spTree>
    <p:extLst>
      <p:ext uri="{BB962C8B-B14F-4D97-AF65-F5344CB8AC3E}">
        <p14:creationId xmlns:p14="http://schemas.microsoft.com/office/powerpoint/2010/main" val="343843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1" y="239282"/>
            <a:ext cx="10515600" cy="12791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 to Large Exercises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32DD-B31B-474A-86A5-11CB5954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198"/>
            <a:ext cx="10515600" cy="4803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Regional Approach: 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Only have Southern Vermont play in 2024-(based on RC territories)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Next CAT exercise will involve Northern Vermont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Each region gets a large exercise every 6 years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This will allow for a more targeted recruitment of Agencies and Municipalities to participate</a:t>
            </a:r>
          </a:p>
          <a:p>
            <a:pPr marL="0" indent="0">
              <a:spcBef>
                <a:spcPts val="1200"/>
              </a:spcBef>
              <a:buNone/>
            </a:pPr>
            <a:endParaRPr lang="en-US" sz="40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1200"/>
              </a:spcBef>
            </a:pPr>
            <a:endParaRPr lang="en-US" dirty="0"/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969" y="656533"/>
            <a:ext cx="10515600" cy="12791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2024-Southern Vermont Exercise Scope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32DD-B31B-474A-86A5-11CB5954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54480"/>
            <a:ext cx="11031245" cy="48035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14</a:t>
            </a:r>
            <a:r>
              <a:rPr lang="en-US" sz="4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-17</a:t>
            </a:r>
            <a:r>
              <a:rPr lang="en-US" sz="4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2024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Daytime operational periods (0700-1900)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Overnights simulated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 staffed in person activation at the SEOC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endParaRPr lang="en-US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7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1" y="239282"/>
            <a:ext cx="10515600" cy="12791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Scenario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32DD-B31B-474A-86A5-11CB5954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480"/>
            <a:ext cx="10515600" cy="480352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winter storm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December 1969 storm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https://en.wikipedia.org/wiki/December_1969_nor%27easter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1200"/>
              </a:spcBef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power outage </a:t>
            </a:r>
          </a:p>
          <a:p>
            <a:pPr lvl="1">
              <a:spcBef>
                <a:spcPts val="1200"/>
              </a:spcBef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Opportunistic cyber-attack </a:t>
            </a:r>
          </a:p>
          <a:p>
            <a:endParaRPr lang="en-US" dirty="0"/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86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1" y="239282"/>
            <a:ext cx="10515600" cy="12791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SEOC Objectives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32DD-B31B-474A-86A5-11CB5954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198"/>
            <a:ext cx="10515600" cy="4803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Validate long term power outage plan</a:t>
            </a:r>
          </a:p>
          <a:p>
            <a:pPr>
              <a:spcBef>
                <a:spcPts val="1200"/>
              </a:spcBef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Validate cyber plan</a:t>
            </a:r>
          </a:p>
          <a:p>
            <a:pPr>
              <a:spcBef>
                <a:spcPts val="1200"/>
              </a:spcBef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Validate distribution plan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3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1" y="239282"/>
            <a:ext cx="10515600" cy="12791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Player Participation Expectation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32DD-B31B-474A-86A5-11CB5954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198"/>
            <a:ext cx="10515600" cy="4803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Each State Partner or local jurisdiction will provide one person to be on the planning team. 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 planning meetings</a:t>
            </a:r>
          </a:p>
          <a:p>
            <a:pPr lvl="1">
              <a:spcBef>
                <a:spcPts val="1200"/>
              </a:spcBef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with scenario development</a:t>
            </a: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endParaRPr lang="en-US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04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1" y="239282"/>
            <a:ext cx="10515600" cy="12791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Next?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32DD-B31B-474A-86A5-11CB5954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198"/>
            <a:ext cx="10889202" cy="4803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would like your jurisdiction/agency to participate:  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what the objectives for your agency might be  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Julie Benedict at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Julie.Benedict@Vermont.Gov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call 802.316.2112 to discuss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We’d like as many agencies/jurisdictions as possible from the south to play in this exercise! 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6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06ED7AADD7C04EB300A943495D3FEF" ma:contentTypeVersion="19" ma:contentTypeDescription="Create a new document." ma:contentTypeScope="" ma:versionID="86240840b2f811d177043f72af007514">
  <xsd:schema xmlns:xsd="http://www.w3.org/2001/XMLSchema" xmlns:xs="http://www.w3.org/2001/XMLSchema" xmlns:p="http://schemas.microsoft.com/office/2006/metadata/properties" xmlns:ns2="f4a2f6ba-6cb2-41b0-b6cc-6866e62ec352" xmlns:ns3="26572a8f-c1d4-4029-88da-a7c4d5c7098e" targetNamespace="http://schemas.microsoft.com/office/2006/metadata/properties" ma:root="true" ma:fieldsID="5bde69123ae7cfa32c31aa9a5174ab86" ns2:_="" ns3:_="">
    <xsd:import namespace="f4a2f6ba-6cb2-41b0-b6cc-6866e62ec352"/>
    <xsd:import namespace="26572a8f-c1d4-4029-88da-a7c4d5c709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_x002f_Comments" minOccurs="0"/>
                <xsd:element ref="ns2:Library" minOccurs="0"/>
                <xsd:element ref="ns2:Administrat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a2f6ba-6cb2-41b0-b6cc-6866e62ec3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c6b0a56-2d84-4852-8adb-043813954e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_x002f_Comments" ma:index="23" nillable="true" ma:displayName="Notes/Comments" ma:format="Dropdown" ma:internalName="Notes_x002f_Comments">
      <xsd:simpleType>
        <xsd:restriction base="dms:Note"/>
      </xsd:simpleType>
    </xsd:element>
    <xsd:element name="Library" ma:index="24" nillable="true" ma:displayName="Library" ma:description="Regional plan/ town folders" ma:format="Dropdown" ma:internalName="Library">
      <xsd:simpleType>
        <xsd:restriction base="dms:Note">
          <xsd:maxLength value="255"/>
        </xsd:restriction>
      </xsd:simpleType>
    </xsd:element>
    <xsd:element name="Administrative" ma:index="25" nillable="true" ma:displayName="Administrative" ma:description="office related documents" ma:format="Dropdown" ma:internalName="Administrativ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572a8f-c1d4-4029-88da-a7c4d5c7098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95b8f75-ab3f-4a4e-ba98-5511f6b25e82}" ma:internalName="TaxCatchAll" ma:showField="CatchAllData" ma:web="26572a8f-c1d4-4029-88da-a7c4d5c709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_x002f_Comments xmlns="f4a2f6ba-6cb2-41b0-b6cc-6866e62ec352" xsi:nil="true"/>
    <TaxCatchAll xmlns="26572a8f-c1d4-4029-88da-a7c4d5c7098e" xsi:nil="true"/>
    <Administrative xmlns="f4a2f6ba-6cb2-41b0-b6cc-6866e62ec352" xsi:nil="true"/>
    <lcf76f155ced4ddcb4097134ff3c332f xmlns="f4a2f6ba-6cb2-41b0-b6cc-6866e62ec352">
      <Terms xmlns="http://schemas.microsoft.com/office/infopath/2007/PartnerControls"/>
    </lcf76f155ced4ddcb4097134ff3c332f>
    <Library xmlns="f4a2f6ba-6cb2-41b0-b6cc-6866e62ec352" xsi:nil="true"/>
  </documentManagement>
</p:properties>
</file>

<file path=customXml/itemProps1.xml><?xml version="1.0" encoding="utf-8"?>
<ds:datastoreItem xmlns:ds="http://schemas.openxmlformats.org/officeDocument/2006/customXml" ds:itemID="{CD458022-2AE2-4B33-A2B3-5B9B931079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83794A-7F27-428B-BFB5-0C7346E6E7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a2f6ba-6cb2-41b0-b6cc-6866e62ec352"/>
    <ds:schemaRef ds:uri="26572a8f-c1d4-4029-88da-a7c4d5c709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065F7F-365D-4449-9C85-0891177B69FC}">
  <ds:schemaRefs>
    <ds:schemaRef ds:uri="057d4b10-4c67-419d-ba1c-f4640a7aef3f"/>
    <ds:schemaRef ds:uri="bfd5df63-3380-4cc2-bf3c-fed3300bef9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  <ds:schemaRef ds:uri="f4a2f6ba-6cb2-41b0-b6cc-6866e62ec352"/>
    <ds:schemaRef ds:uri="26572a8f-c1d4-4029-88da-a7c4d5c7098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</vt:lpstr>
      <vt:lpstr> Approach to Large Exercises </vt:lpstr>
      <vt:lpstr>2024-Southern Vermont Exercise Scope </vt:lpstr>
      <vt:lpstr>Exercise Scenario </vt:lpstr>
      <vt:lpstr>Working SEOC Objectives </vt:lpstr>
      <vt:lpstr>Player Participation Expectation </vt:lpstr>
      <vt:lpstr>What is Next?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 New LEOP</dc:title>
  <dc:creator>Sears, Todd</dc:creator>
  <cp:lastModifiedBy>Benedict, Julie</cp:lastModifiedBy>
  <cp:revision>15</cp:revision>
  <cp:lastPrinted>2019-06-20T10:29:12Z</cp:lastPrinted>
  <dcterms:created xsi:type="dcterms:W3CDTF">2017-08-18T19:48:31Z</dcterms:created>
  <dcterms:modified xsi:type="dcterms:W3CDTF">2023-11-15T15:43:57Z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0x0101005917A83E44B88C4CA28A601FD419BD0F</vt:lpwstr>
  </property>
  <property fmtid="{D5CDD505-2E9C-101B-9397-08002B2CF9AE}" pid="3" name="MediaServiceImageTags">
    <vt:lpwstr/>
  </property>
</Properties>
</file>